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0" r:id="rId2"/>
    <p:sldId id="288" r:id="rId3"/>
    <p:sldId id="324" r:id="rId4"/>
    <p:sldId id="322" r:id="rId5"/>
    <p:sldId id="273" r:id="rId6"/>
    <p:sldId id="310" r:id="rId7"/>
    <p:sldId id="313" r:id="rId8"/>
    <p:sldId id="274" r:id="rId9"/>
    <p:sldId id="265" r:id="rId10"/>
    <p:sldId id="300" r:id="rId11"/>
    <p:sldId id="323" r:id="rId12"/>
    <p:sldId id="269" r:id="rId13"/>
  </p:sldIdLst>
  <p:sldSz cx="12161838" cy="6858000"/>
  <p:notesSz cx="6858000" cy="9144000"/>
  <p:defaultTextStyle>
    <a:defPPr>
      <a:defRPr lang="en-US"/>
    </a:defPPr>
    <a:lvl1pPr marL="0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533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066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599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131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2664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197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9730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263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BF7"/>
    <a:srgbClr val="EBE7F1"/>
    <a:srgbClr val="F8F892"/>
    <a:srgbClr val="FCD760"/>
    <a:srgbClr val="FF00FF"/>
    <a:srgbClr val="00FFFF"/>
    <a:srgbClr val="FF0000"/>
    <a:srgbClr val="FFFF00"/>
    <a:srgbClr val="FFA87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8" autoAdjust="0"/>
    <p:restoredTop sz="88612" autoAdjust="0"/>
  </p:normalViewPr>
  <p:slideViewPr>
    <p:cSldViewPr>
      <p:cViewPr varScale="1">
        <p:scale>
          <a:sx n="65" d="100"/>
          <a:sy n="65" d="100"/>
        </p:scale>
        <p:origin x="888" y="66"/>
      </p:cViewPr>
      <p:guideLst>
        <p:guide orient="horz" pos="2160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3D000-5AD8-4E04-ADAF-25AEFAEEDEE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43E91-0332-46B7-84BF-5D284560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533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066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599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131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2664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197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59730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263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19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869F-6C43-4B31-97B6-736F70CC14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4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Nếu</a:t>
            </a:r>
            <a:r>
              <a:rPr lang="en-US" baseline="0" smtClean="0"/>
              <a:t> lớp có 4 tổ thì tổ 3, 4 làm chung nhiệm vụ nhé.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32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Hoàn</a:t>
            </a:r>
            <a:r>
              <a:rPr lang="en-US" baseline="0" smtClean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06375"/>
            <a:ext cx="2736414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06375"/>
            <a:ext cx="8006543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1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5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3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0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5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1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97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2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3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200151"/>
            <a:ext cx="537147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200151"/>
            <a:ext cx="537147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2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4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33" indent="0">
              <a:buNone/>
              <a:defRPr sz="2700" b="1"/>
            </a:lvl2pPr>
            <a:lvl3pPr marL="1217066" indent="0">
              <a:buNone/>
              <a:defRPr sz="2400" b="1"/>
            </a:lvl3pPr>
            <a:lvl4pPr marL="1825599" indent="0">
              <a:buNone/>
              <a:defRPr sz="2100" b="1"/>
            </a:lvl4pPr>
            <a:lvl5pPr marL="2434131" indent="0">
              <a:buNone/>
              <a:defRPr sz="2100" b="1"/>
            </a:lvl5pPr>
            <a:lvl6pPr marL="3042664" indent="0">
              <a:buNone/>
              <a:defRPr sz="2100" b="1"/>
            </a:lvl6pPr>
            <a:lvl7pPr marL="3651197" indent="0">
              <a:buNone/>
              <a:defRPr sz="2100" b="1"/>
            </a:lvl7pPr>
            <a:lvl8pPr marL="4259730" indent="0">
              <a:buNone/>
              <a:defRPr sz="2100" b="1"/>
            </a:lvl8pPr>
            <a:lvl9pPr marL="486826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4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33" indent="0">
              <a:buNone/>
              <a:defRPr sz="2700" b="1"/>
            </a:lvl2pPr>
            <a:lvl3pPr marL="1217066" indent="0">
              <a:buNone/>
              <a:defRPr sz="2400" b="1"/>
            </a:lvl3pPr>
            <a:lvl4pPr marL="1825599" indent="0">
              <a:buNone/>
              <a:defRPr sz="2100" b="1"/>
            </a:lvl4pPr>
            <a:lvl5pPr marL="2434131" indent="0">
              <a:buNone/>
              <a:defRPr sz="2100" b="1"/>
            </a:lvl5pPr>
            <a:lvl6pPr marL="3042664" indent="0">
              <a:buNone/>
              <a:defRPr sz="2100" b="1"/>
            </a:lvl6pPr>
            <a:lvl7pPr marL="3651197" indent="0">
              <a:buNone/>
              <a:defRPr sz="2100" b="1"/>
            </a:lvl7pPr>
            <a:lvl8pPr marL="4259730" indent="0">
              <a:buNone/>
              <a:defRPr sz="2100" b="1"/>
            </a:lvl8pPr>
            <a:lvl9pPr marL="486826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2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5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08533" indent="0">
              <a:buNone/>
              <a:defRPr sz="1600"/>
            </a:lvl2pPr>
            <a:lvl3pPr marL="1217066" indent="0">
              <a:buNone/>
              <a:defRPr sz="1300"/>
            </a:lvl3pPr>
            <a:lvl4pPr marL="1825599" indent="0">
              <a:buNone/>
              <a:defRPr sz="1200"/>
            </a:lvl4pPr>
            <a:lvl5pPr marL="2434131" indent="0">
              <a:buNone/>
              <a:defRPr sz="1200"/>
            </a:lvl5pPr>
            <a:lvl6pPr marL="3042664" indent="0">
              <a:buNone/>
              <a:defRPr sz="1200"/>
            </a:lvl6pPr>
            <a:lvl7pPr marL="3651197" indent="0">
              <a:buNone/>
              <a:defRPr sz="1200"/>
            </a:lvl7pPr>
            <a:lvl8pPr marL="4259730" indent="0">
              <a:buNone/>
              <a:defRPr sz="1200"/>
            </a:lvl8pPr>
            <a:lvl9pPr marL="486826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533" indent="0">
              <a:buNone/>
              <a:defRPr sz="3700"/>
            </a:lvl2pPr>
            <a:lvl3pPr marL="1217066" indent="0">
              <a:buNone/>
              <a:defRPr sz="3200"/>
            </a:lvl3pPr>
            <a:lvl4pPr marL="1825599" indent="0">
              <a:buNone/>
              <a:defRPr sz="2700"/>
            </a:lvl4pPr>
            <a:lvl5pPr marL="2434131" indent="0">
              <a:buNone/>
              <a:defRPr sz="2700"/>
            </a:lvl5pPr>
            <a:lvl6pPr marL="3042664" indent="0">
              <a:buNone/>
              <a:defRPr sz="2700"/>
            </a:lvl6pPr>
            <a:lvl7pPr marL="3651197" indent="0">
              <a:buNone/>
              <a:defRPr sz="2700"/>
            </a:lvl7pPr>
            <a:lvl8pPr marL="4259730" indent="0">
              <a:buNone/>
              <a:defRPr sz="2700"/>
            </a:lvl8pPr>
            <a:lvl9pPr marL="486826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533" indent="0">
              <a:buNone/>
              <a:defRPr sz="1600"/>
            </a:lvl2pPr>
            <a:lvl3pPr marL="1217066" indent="0">
              <a:buNone/>
              <a:defRPr sz="1300"/>
            </a:lvl3pPr>
            <a:lvl4pPr marL="1825599" indent="0">
              <a:buNone/>
              <a:defRPr sz="1200"/>
            </a:lvl4pPr>
            <a:lvl5pPr marL="2434131" indent="0">
              <a:buNone/>
              <a:defRPr sz="1200"/>
            </a:lvl5pPr>
            <a:lvl6pPr marL="3042664" indent="0">
              <a:buNone/>
              <a:defRPr sz="1200"/>
            </a:lvl6pPr>
            <a:lvl7pPr marL="3651197" indent="0">
              <a:buNone/>
              <a:defRPr sz="1200"/>
            </a:lvl7pPr>
            <a:lvl8pPr marL="4259730" indent="0">
              <a:buNone/>
              <a:defRPr sz="1200"/>
            </a:lvl8pPr>
            <a:lvl9pPr marL="486826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07" tIns="60853" rIns="121707" bIns="608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07" tIns="60853" rIns="121707" bIns="608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1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06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00" indent="-456400" algn="l" defTabSz="121706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866" indent="-380333" algn="l" defTabSz="121706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332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865" indent="-304266" algn="l" defTabSz="121706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397" indent="-304266" algn="l" defTabSz="121706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931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463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996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529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33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66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599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31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664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197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730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263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895477" y="4454098"/>
            <a:ext cx="1333299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28" y="3886201"/>
            <a:ext cx="3494440" cy="222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61838" cy="3276600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6602" y="225288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706060" y="859314"/>
            <a:ext cx="8686182" cy="2305781"/>
            <a:chOff x="1718753" y="859312"/>
            <a:chExt cx="8750809" cy="2305781"/>
          </a:xfrm>
        </p:grpSpPr>
        <p:sp>
          <p:nvSpPr>
            <p:cNvPr id="7" name="TextBox 6"/>
            <p:cNvSpPr txBox="1"/>
            <p:nvPr/>
          </p:nvSpPr>
          <p:spPr>
            <a:xfrm>
              <a:off x="1718753" y="94910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endParaRPr lang="en-US" sz="13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endParaRPr lang="en-US" sz="13700" b="1" spc="14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843997" y="4374969"/>
            <a:ext cx="1691190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324541" y="3986256"/>
            <a:ext cx="2438905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75022" y="364084"/>
            <a:ext cx="81481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0"/>
              </a:rPr>
              <a:t>Thứ </a:t>
            </a:r>
            <a:r>
              <a:rPr lang="en-US" sz="3600" b="1" dirty="0" smtClean="0">
                <a:latin typeface="HP001 4 hàng" panose="020B0603050302020204" pitchFamily="34" charset="0"/>
              </a:rPr>
              <a:t>tư </a:t>
            </a:r>
            <a:r>
              <a:rPr lang="en-US" sz="3600" b="1" dirty="0">
                <a:latin typeface="HP001 4 hàng" panose="020B0603050302020204" pitchFamily="34" charset="0"/>
              </a:rPr>
              <a:t>ngày </a:t>
            </a:r>
            <a:r>
              <a:rPr lang="en-US" sz="3600" b="1" dirty="0" smtClean="0">
                <a:latin typeface="HP001 4 hàng" panose="020B0603050302020204" pitchFamily="34" charset="0"/>
              </a:rPr>
              <a:t>5 </a:t>
            </a:r>
            <a:r>
              <a:rPr lang="en-US" sz="3600" b="1" dirty="0">
                <a:latin typeface="HP001 4 hàng" panose="020B0603050302020204" pitchFamily="34" charset="0"/>
              </a:rPr>
              <a:t>- </a:t>
            </a:r>
            <a:r>
              <a:rPr lang="en-US" sz="3600" b="1" dirty="0" smtClean="0">
                <a:latin typeface="HP001 4 hàng" panose="020B0603050302020204" pitchFamily="34" charset="0"/>
              </a:rPr>
              <a:t>10 </a:t>
            </a:r>
            <a:r>
              <a:rPr lang="en-US" sz="3600" b="1" dirty="0">
                <a:latin typeface="HP001 4 hàng" panose="020B0603050302020204" pitchFamily="34" charset="0"/>
              </a:rPr>
              <a:t>- </a:t>
            </a:r>
            <a:r>
              <a:rPr lang="en-US" sz="3600" b="1" dirty="0" smtClean="0">
                <a:latin typeface="HP001 4 hàng" panose="020B0603050302020204" pitchFamily="34" charset="0"/>
              </a:rPr>
              <a:t>2022</a:t>
            </a:r>
            <a:endParaRPr lang="en-US" sz="3600" b="1" dirty="0"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HP001 4 hàng" panose="020B0603050302020204" pitchFamily="34" charset="0"/>
              </a:rPr>
              <a:t>Toán</a:t>
            </a:r>
            <a:endParaRPr lang="en-US" sz="3600" b="1" dirty="0"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HP001 4 hàng" panose="020B0603050302020204" pitchFamily="34" charset="0"/>
              </a:rPr>
              <a:t>Bài toán về thêm, bớt một số đơn vị</a:t>
            </a:r>
          </a:p>
        </p:txBody>
      </p:sp>
    </p:spTree>
    <p:extLst>
      <p:ext uri="{BB962C8B-B14F-4D97-AF65-F5344CB8AC3E}">
        <p14:creationId xmlns:p14="http://schemas.microsoft.com/office/powerpoint/2010/main" val="267486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520000" y="419099"/>
            <a:ext cx="9118018" cy="1322987"/>
          </a:xfrm>
          <a:prstGeom prst="rect">
            <a:avLst/>
          </a:prstGeom>
          <a:noFill/>
          <a:ln w="57150">
            <a:noFill/>
          </a:ln>
        </p:spPr>
        <p:txBody>
          <a:bodyPr wrap="square" lIns="90993" tIns="45496" rIns="90993" bIns="45496" rtlCol="0">
            <a:spAutoFit/>
          </a:bodyPr>
          <a:lstStyle/>
          <a:p>
            <a:pPr algn="ctr">
              <a:spcBef>
                <a:spcPts val="598"/>
              </a:spcBef>
            </a:pPr>
            <a:r>
              <a:rPr lang="en-US" sz="80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8781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0"/>
          <a:stretch/>
        </p:blipFill>
        <p:spPr>
          <a:xfrm>
            <a:off x="3377522" y="990600"/>
            <a:ext cx="4267200" cy="2748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/>
        </p:blipFill>
        <p:spPr>
          <a:xfrm>
            <a:off x="375738" y="748481"/>
            <a:ext cx="1134318" cy="1084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0" r="62898" b="16076"/>
          <a:stretch/>
        </p:blipFill>
        <p:spPr>
          <a:xfrm>
            <a:off x="289719" y="2364913"/>
            <a:ext cx="1669181" cy="1389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47" b="22239"/>
          <a:stretch/>
        </p:blipFill>
        <p:spPr>
          <a:xfrm>
            <a:off x="2304473" y="148712"/>
            <a:ext cx="1128553" cy="1683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0"/>
          <a:stretch/>
        </p:blipFill>
        <p:spPr>
          <a:xfrm flipH="1">
            <a:off x="7433737" y="-52485"/>
            <a:ext cx="4481899" cy="2871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6519" y="4800600"/>
            <a:ext cx="281940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 1:</a:t>
            </a:r>
          </a:p>
          <a:p>
            <a:pPr algn="ctr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Nêu đề toán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1022" y="4798142"/>
            <a:ext cx="281940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 2:</a:t>
            </a:r>
          </a:p>
          <a:p>
            <a:pPr algn="ctr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Tóm tắt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1411" y="4776019"/>
            <a:ext cx="281940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 3:</a:t>
            </a:r>
          </a:p>
          <a:p>
            <a:pPr algn="ctr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bài toán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37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7642" y="-219542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64426" y="1261534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07" tIns="94661" rIns="94661" bIns="94661" numCol="1" spcCol="1691" anchor="ctr" anchorCtr="0">
            <a:noAutofit/>
          </a:bodyPr>
          <a:lstStyle/>
          <a:p>
            <a:pPr defTabSz="1656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88768" y="1126067"/>
            <a:ext cx="1351315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07" tIns="60853" rIns="121707" bIns="60853"/>
          <a:lstStyle/>
          <a:p>
            <a:pPr algn="ctr">
              <a:spcBef>
                <a:spcPts val="798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57388" y="2887133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07" tIns="94661" rIns="94661" bIns="94661" numCol="1" spcCol="1691" anchor="ctr" anchorCtr="0">
            <a:noAutofit/>
          </a:bodyPr>
          <a:lstStyle/>
          <a:p>
            <a:pPr defTabSz="1656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1731" y="2751666"/>
            <a:ext cx="1351315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07" tIns="60853" rIns="121707" bIns="60853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64426" y="4512734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07" tIns="94661" rIns="94661" bIns="94661" numCol="1" spcCol="1691" anchor="ctr" anchorCtr="0">
            <a:noAutofit/>
          </a:bodyPr>
          <a:lstStyle/>
          <a:p>
            <a:pPr defTabSz="1656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bị: </a:t>
            </a:r>
            <a:r>
              <a:rPr lang="en-US" sz="3700" b="1" i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Luyện tập </a:t>
            </a:r>
            <a:r>
              <a:rPr lang="en-US" sz="3700" b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(tr.34)</a:t>
            </a:r>
            <a:endParaRPr lang="en-US" sz="3700" b="1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8768" y="4377267"/>
            <a:ext cx="1351315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07" tIns="60853" rIns="121707" bIns="60853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7" y="97854"/>
            <a:ext cx="2939111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19" y="2895600"/>
            <a:ext cx="3230562" cy="3230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8" t="17777" r="31854" b="8889"/>
          <a:stretch/>
        </p:blipFill>
        <p:spPr>
          <a:xfrm rot="1545911">
            <a:off x="8860174" y="2629316"/>
            <a:ext cx="1931906" cy="37631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0464" y="838200"/>
            <a:ext cx="11032802" cy="2200146"/>
          </a:xfrm>
          <a:prstGeom prst="rect">
            <a:avLst/>
          </a:prstGeom>
          <a:noFill/>
          <a:ln w="57150">
            <a:noFill/>
          </a:ln>
        </p:spPr>
        <p:txBody>
          <a:bodyPr wrap="square" lIns="90988" tIns="45494" rIns="90988" bIns="45494" rtlCol="0">
            <a:spAutoFit/>
          </a:bodyPr>
          <a:lstStyle/>
          <a:p>
            <a:pPr algn="ctr">
              <a:spcBef>
                <a:spcPts val="597"/>
              </a:spcBef>
            </a:pPr>
            <a:r>
              <a:rPr lang="en-US" sz="6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</a:t>
            </a:r>
            <a:r>
              <a:rPr lang="en-US" sz="6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động</a:t>
            </a:r>
          </a:p>
          <a:p>
            <a:pPr algn="ctr">
              <a:spcBef>
                <a:spcPts val="597"/>
              </a:spcBef>
            </a:pPr>
            <a:r>
              <a:rPr lang="en-US" sz="6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Cùng bài hát </a:t>
            </a:r>
            <a:r>
              <a:rPr lang="en-US" sz="6600" smtClean="0">
                <a:solidFill>
                  <a:srgbClr val="0070C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Tập đếm</a:t>
            </a:r>
          </a:p>
        </p:txBody>
      </p:sp>
    </p:spTree>
    <p:extLst>
      <p:ext uri="{BB962C8B-B14F-4D97-AF65-F5344CB8AC3E}">
        <p14:creationId xmlns:p14="http://schemas.microsoft.com/office/powerpoint/2010/main" val="144498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2" y="0"/>
            <a:ext cx="12154796" cy="6837673"/>
          </a:xfrm>
        </p:spPr>
      </p:pic>
    </p:spTree>
    <p:extLst>
      <p:ext uri="{BB962C8B-B14F-4D97-AF65-F5344CB8AC3E}">
        <p14:creationId xmlns:p14="http://schemas.microsoft.com/office/powerpoint/2010/main" val="209925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2697" y="-216640"/>
            <a:ext cx="12668581" cy="1651000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spcCol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-1004459" y="2546622"/>
            <a:ext cx="1004460" cy="428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86014" y="1324927"/>
            <a:ext cx="10665034" cy="2307274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rot="21134311">
            <a:off x="96628" y="1010467"/>
            <a:ext cx="2849774" cy="1008707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0744418">
            <a:off x="1110593" y="1500272"/>
            <a:ext cx="1713474" cy="511053"/>
          </a:xfrm>
          <a:prstGeom prst="rect">
            <a:avLst/>
          </a:prstGeom>
        </p:spPr>
        <p:txBody>
          <a:bodyPr spcFirstLastPara="1" lIns="90988" tIns="45494" rIns="90988" bIns="45494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9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3298" y="1752600"/>
            <a:ext cx="9559795" cy="1446093"/>
          </a:xfrm>
          <a:prstGeom prst="rect">
            <a:avLst/>
          </a:prstGeom>
          <a:noFill/>
        </p:spPr>
        <p:txBody>
          <a:bodyPr wrap="square" lIns="90988" tIns="45494" rIns="90988" bIns="45494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TOÁN VỀ THÊM,</a:t>
            </a:r>
          </a:p>
          <a:p>
            <a:pPr algn="ctr"/>
            <a:r>
              <a:rPr lang="en-US" sz="4400" b="1" smtClean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BỚT MỘT SỐ ĐƠN VỊ</a:t>
            </a:r>
            <a:endParaRPr lang="en-US" sz="4400" b="1">
              <a:solidFill>
                <a:srgbClr val="FF016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806604" y="975061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05478" y="1445869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868401" y="1089418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760881" y="4689612"/>
            <a:ext cx="1101899" cy="13303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99" y="4290928"/>
            <a:ext cx="2887968" cy="1840428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2457228" y="4677059"/>
            <a:ext cx="1397676" cy="141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536181" y="4377954"/>
            <a:ext cx="2015624" cy="17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36</a:t>
            </a:r>
            <a:endParaRPr lang="en-US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925929" y="990600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924802" y="1461408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1" name="Rectangle 5"/>
          <p:cNvSpPr/>
          <p:nvPr/>
        </p:nvSpPr>
        <p:spPr>
          <a:xfrm>
            <a:off x="2987725" y="1104956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9" y="1905000"/>
            <a:ext cx="470838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0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toán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thêm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đơn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vị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8597E75-7DA2-4CB0-A96D-BA883A6C0F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272" y="4267200"/>
            <a:ext cx="4053637" cy="212908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864360FB-7615-4065-BD1C-569C3B6D300C}"/>
              </a:ext>
            </a:extLst>
          </p:cNvPr>
          <p:cNvSpPr txBox="1"/>
          <p:nvPr/>
        </p:nvSpPr>
        <p:spPr>
          <a:xfrm>
            <a:off x="1002265" y="1569045"/>
            <a:ext cx="7055849" cy="113184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toán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khay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8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Mai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thêm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2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EB97747-1724-4D41-BA9E-5FCEF4F17E46}"/>
              </a:ext>
            </a:extLst>
          </p:cNvPr>
          <p:cNvGrpSpPr/>
          <p:nvPr/>
        </p:nvGrpSpPr>
        <p:grpSpPr>
          <a:xfrm>
            <a:off x="8243455" y="1056424"/>
            <a:ext cx="3103418" cy="2130119"/>
            <a:chOff x="6428509" y="2763982"/>
            <a:chExt cx="4752603" cy="2440199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13FDE5E-2D7E-46D3-BC9D-776A67382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1128" y="2763982"/>
              <a:ext cx="4239984" cy="2440199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2E5758A-BA48-4E68-BB2C-4496EDE8695B}"/>
                </a:ext>
              </a:extLst>
            </p:cNvPr>
            <p:cNvSpPr/>
            <p:nvPr/>
          </p:nvSpPr>
          <p:spPr>
            <a:xfrm>
              <a:off x="6428509" y="3034145"/>
              <a:ext cx="1288473" cy="74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84E009B-E84B-4C14-BB9C-9B6E0D4AD7C8}"/>
              </a:ext>
            </a:extLst>
          </p:cNvPr>
          <p:cNvGrpSpPr/>
          <p:nvPr/>
        </p:nvGrpSpPr>
        <p:grpSpPr>
          <a:xfrm>
            <a:off x="5984305" y="3273388"/>
            <a:ext cx="4878532" cy="3122901"/>
            <a:chOff x="5971309" y="3075709"/>
            <a:chExt cx="4878532" cy="3122901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B81BEF4-32A0-4580-BA40-441E3D779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5" t="4413"/>
            <a:stretch/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B667766-ACE3-4E2C-A63B-9D30EE390EE2}"/>
                </a:ext>
              </a:extLst>
            </p:cNvPr>
            <p:cNvSpPr/>
            <p:nvPr/>
          </p:nvSpPr>
          <p:spPr>
            <a:xfrm>
              <a:off x="5971309" y="4907646"/>
              <a:ext cx="3487880" cy="129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0D0A437-1640-45D0-B3C0-1EE472CEFF35}"/>
              </a:ext>
            </a:extLst>
          </p:cNvPr>
          <p:cNvCxnSpPr>
            <a:cxnSpLocks/>
          </p:cNvCxnSpPr>
          <p:nvPr/>
        </p:nvCxnSpPr>
        <p:spPr>
          <a:xfrm>
            <a:off x="3788963" y="2113972"/>
            <a:ext cx="20160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BA7C25C-4919-47AD-8B68-2A8A7335B885}"/>
              </a:ext>
            </a:extLst>
          </p:cNvPr>
          <p:cNvCxnSpPr>
            <a:cxnSpLocks/>
          </p:cNvCxnSpPr>
          <p:nvPr/>
        </p:nvCxnSpPr>
        <p:spPr>
          <a:xfrm>
            <a:off x="6540786" y="2113972"/>
            <a:ext cx="1287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B9CF685-09D2-4D1A-AA6B-57393AE5A2FA}"/>
              </a:ext>
            </a:extLst>
          </p:cNvPr>
          <p:cNvCxnSpPr>
            <a:cxnSpLocks/>
          </p:cNvCxnSpPr>
          <p:nvPr/>
        </p:nvCxnSpPr>
        <p:spPr>
          <a:xfrm>
            <a:off x="1002265" y="2611990"/>
            <a:ext cx="16716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36C2953-D9B5-4D79-844D-0F12F8220CAC}"/>
              </a:ext>
            </a:extLst>
          </p:cNvPr>
          <p:cNvCxnSpPr>
            <a:cxnSpLocks/>
          </p:cNvCxnSpPr>
          <p:nvPr/>
        </p:nvCxnSpPr>
        <p:spPr>
          <a:xfrm>
            <a:off x="2858090" y="2605471"/>
            <a:ext cx="460951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3CCDDA47-FFA6-43D1-900D-2A3C405F9829}"/>
              </a:ext>
            </a:extLst>
          </p:cNvPr>
          <p:cNvSpPr txBox="1"/>
          <p:nvPr/>
        </p:nvSpPr>
        <p:spPr>
          <a:xfrm>
            <a:off x="1251650" y="3393468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        : 8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trứng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Thêm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   : 2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trứng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…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trứng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0DA6779-4396-4058-9BA7-CD179217DBDC}"/>
              </a:ext>
            </a:extLst>
          </p:cNvPr>
          <p:cNvSpPr txBox="1"/>
          <p:nvPr/>
        </p:nvSpPr>
        <p:spPr>
          <a:xfrm>
            <a:off x="6104905" y="3422376"/>
            <a:ext cx="4757932" cy="286232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0DA6779-4396-4058-9BA7-CD179217DBDC}"/>
              </a:ext>
            </a:extLst>
          </p:cNvPr>
          <p:cNvSpPr txBox="1"/>
          <p:nvPr/>
        </p:nvSpPr>
        <p:spPr>
          <a:xfrm>
            <a:off x="6728635" y="4025900"/>
            <a:ext cx="361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ó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tất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cả số trứng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0DA6779-4396-4058-9BA7-CD179217DBDC}"/>
              </a:ext>
            </a:extLst>
          </p:cNvPr>
          <p:cNvSpPr txBox="1"/>
          <p:nvPr/>
        </p:nvSpPr>
        <p:spPr>
          <a:xfrm>
            <a:off x="6674129" y="4603750"/>
            <a:ext cx="361948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8 + 2 = 10 (quả)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0DA6779-4396-4058-9BA7-CD179217DBDC}"/>
              </a:ext>
            </a:extLst>
          </p:cNvPr>
          <p:cNvSpPr txBox="1"/>
          <p:nvPr/>
        </p:nvSpPr>
        <p:spPr>
          <a:xfrm>
            <a:off x="7490635" y="5177658"/>
            <a:ext cx="361948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mtClean="0">
                <a:latin typeface="Arial" pitchFamily="34" charset="0"/>
                <a:cs typeface="Arial" pitchFamily="34" charset="0"/>
              </a:rPr>
              <a:t>Đáp số: 10 quả trứng.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0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8" grpId="0" animBg="1"/>
      <p:bldP spid="89" grpId="0" animBg="1"/>
      <p:bldP spid="90" grpId="0"/>
      <p:bldP spid="91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2111829"/>
            <a:ext cx="4156233" cy="17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1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289719" y="228600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44FD08-5287-4B32-9B4D-D13BAD5200AE}"/>
              </a:ext>
            </a:extLst>
          </p:cNvPr>
          <p:cNvGrpSpPr/>
          <p:nvPr/>
        </p:nvGrpSpPr>
        <p:grpSpPr>
          <a:xfrm>
            <a:off x="518319" y="2806115"/>
            <a:ext cx="4817533" cy="3046988"/>
            <a:chOff x="1570307" y="3123878"/>
            <a:chExt cx="3619484" cy="304698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460A1E-C55B-486C-B031-40B9F27C2A55}"/>
                </a:ext>
              </a:extLst>
            </p:cNvPr>
            <p:cNvSpPr txBox="1"/>
            <p:nvPr/>
          </p:nvSpPr>
          <p:spPr>
            <a:xfrm>
              <a:off x="1570307" y="3123878"/>
              <a:ext cx="3619484" cy="30469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i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Tóm</a:t>
              </a:r>
              <a:r>
                <a: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tắt</a:t>
              </a:r>
              <a:endParaRPr lang="en-US" sz="3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>
                  <a:latin typeface="Arial" pitchFamily="34" charset="0"/>
                  <a:cs typeface="Arial" pitchFamily="34" charset="0"/>
                </a:rPr>
                <a:t>         </a:t>
              </a:r>
              <a:r>
                <a:rPr lang="en-US" sz="3200" smtClean="0">
                  <a:latin typeface="Arial" pitchFamily="34" charset="0"/>
                  <a:cs typeface="Arial" pitchFamily="34" charset="0"/>
                </a:rPr>
                <a:t> :       </a:t>
              </a:r>
              <a:r>
                <a:rPr lang="en-US" sz="3200" dirty="0" err="1">
                  <a:latin typeface="Arial" pitchFamily="34" charset="0"/>
                  <a:cs typeface="Arial" pitchFamily="34" charset="0"/>
                </a:rPr>
                <a:t>bông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latin typeface="Arial" pitchFamily="34" charset="0"/>
                  <a:cs typeface="Arial" pitchFamily="34" charset="0"/>
                </a:rPr>
                <a:t>hoa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dirty="0" err="1">
                  <a:latin typeface="Arial" pitchFamily="34" charset="0"/>
                  <a:cs typeface="Arial" pitchFamily="34" charset="0"/>
                </a:rPr>
                <a:t>Thêm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     :       </a:t>
              </a:r>
              <a:r>
                <a:rPr lang="en-US" sz="3200" dirty="0" err="1">
                  <a:latin typeface="Arial" pitchFamily="34" charset="0"/>
                  <a:cs typeface="Arial" pitchFamily="34" charset="0"/>
                </a:rPr>
                <a:t>bông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latin typeface="Arial" pitchFamily="34" charset="0"/>
                  <a:cs typeface="Arial" pitchFamily="34" charset="0"/>
                </a:rPr>
                <a:t>hoa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latin typeface="Arial" pitchFamily="34" charset="0"/>
                  <a:cs typeface="Arial" pitchFamily="34" charset="0"/>
                </a:rPr>
                <a:t>tất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latin typeface="Arial" pitchFamily="34" charset="0"/>
                  <a:cs typeface="Arial" pitchFamily="34" charset="0"/>
                </a:rPr>
                <a:t>cả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: … </a:t>
              </a:r>
              <a:r>
                <a:rPr lang="en-US" sz="3200" dirty="0" err="1">
                  <a:latin typeface="Arial" pitchFamily="34" charset="0"/>
                  <a:cs typeface="Arial" pitchFamily="34" charset="0"/>
                </a:rPr>
                <a:t>bông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latin typeface="Arial" pitchFamily="34" charset="0"/>
                  <a:cs typeface="Arial" pitchFamily="34" charset="0"/>
                </a:rPr>
                <a:t>hoa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DD9CF0B9-C090-4718-9EB0-1D01775E530A}"/>
                </a:ext>
              </a:extLst>
            </p:cNvPr>
            <p:cNvSpPr/>
            <p:nvPr/>
          </p:nvSpPr>
          <p:spPr>
            <a:xfrm>
              <a:off x="3052919" y="407739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6" name="Rectangle: Rounded Corners 11">
              <a:extLst>
                <a:ext uri="{FF2B5EF4-FFF2-40B4-BE49-F238E27FC236}">
                  <a16:creationId xmlns:a16="http://schemas.microsoft.com/office/drawing/2014/main" id="{D49C2697-3754-4756-AC59-2BC17D4D73A6}"/>
                </a:ext>
              </a:extLst>
            </p:cNvPr>
            <p:cNvSpPr/>
            <p:nvPr/>
          </p:nvSpPr>
          <p:spPr>
            <a:xfrm>
              <a:off x="2990481" y="481239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C1C750-6BC1-45C5-B39B-6B122C881CD0}"/>
              </a:ext>
            </a:extLst>
          </p:cNvPr>
          <p:cNvGrpSpPr/>
          <p:nvPr/>
        </p:nvGrpSpPr>
        <p:grpSpPr>
          <a:xfrm>
            <a:off x="5471318" y="2667000"/>
            <a:ext cx="6632511" cy="3046988"/>
            <a:chOff x="6423561" y="4038600"/>
            <a:chExt cx="4983104" cy="30469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61A3EC-6EFC-40EF-A087-8B36DCE46F0B}"/>
                </a:ext>
              </a:extLst>
            </p:cNvPr>
            <p:cNvSpPr txBox="1"/>
            <p:nvPr/>
          </p:nvSpPr>
          <p:spPr>
            <a:xfrm>
              <a:off x="6423561" y="4038600"/>
              <a:ext cx="4983104" cy="3046988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i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Bài</a:t>
              </a:r>
              <a:r>
                <a: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giải</a:t>
              </a:r>
              <a:endParaRPr lang="en-US" sz="3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Có tất cả số bông hoa 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là: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dirty="0"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                                       (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bông)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             Đáp 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số:      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 bông </a:t>
              </a:r>
              <a:r>
                <a:rPr lang="en-US" sz="3200" dirty="0">
                  <a:latin typeface="Arial" pitchFamily="34" charset="0"/>
                  <a:cs typeface="Arial" pitchFamily="34" charset="0"/>
                </a:rPr>
                <a:t>hoa.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92F2E8-46ED-42E4-9D64-9831A5E935C0}"/>
                </a:ext>
              </a:extLst>
            </p:cNvPr>
            <p:cNvGrpSpPr/>
            <p:nvPr/>
          </p:nvGrpSpPr>
          <p:grpSpPr>
            <a:xfrm>
              <a:off x="7577219" y="5685660"/>
              <a:ext cx="2487835" cy="584775"/>
              <a:chOff x="2497219" y="3596037"/>
              <a:chExt cx="2487835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C2A754-2DC0-4A3A-9AD7-B027B005D0E5}"/>
                  </a:ext>
                </a:extLst>
              </p:cNvPr>
              <p:cNvSpPr txBox="1"/>
              <p:nvPr/>
            </p:nvSpPr>
            <p:spPr>
              <a:xfrm>
                <a:off x="2823398" y="3596037"/>
                <a:ext cx="16116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latin typeface="Arial" pitchFamily="34" charset="0"/>
                    <a:cs typeface="Arial" pitchFamily="34" charset="0"/>
                  </a:rPr>
                  <a:t>   +          </a:t>
                </a:r>
                <a:r>
                  <a:rPr lang="en-US" sz="3200" dirty="0">
                    <a:latin typeface="Arial" pitchFamily="34" charset="0"/>
                    <a:cs typeface="Arial" pitchFamily="34" charset="0"/>
                  </a:rPr>
                  <a:t>=</a:t>
                </a:r>
              </a:p>
            </p:txBody>
          </p:sp>
          <p:sp>
            <p:nvSpPr>
              <p:cNvPr id="26" name="Rectangle: Rounded Corners 12">
                <a:extLst>
                  <a:ext uri="{FF2B5EF4-FFF2-40B4-BE49-F238E27FC236}">
                    <a16:creationId xmlns:a16="http://schemas.microsoft.com/office/drawing/2014/main" id="{EB489394-DF0D-4CD7-A5ED-1B915F7DA06D}"/>
                  </a:ext>
                </a:extLst>
              </p:cNvPr>
              <p:cNvSpPr/>
              <p:nvPr/>
            </p:nvSpPr>
            <p:spPr>
              <a:xfrm>
                <a:off x="2497219" y="3681665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27" name="Rectangle: Rounded Corners 13">
                <a:extLst>
                  <a:ext uri="{FF2B5EF4-FFF2-40B4-BE49-F238E27FC236}">
                    <a16:creationId xmlns:a16="http://schemas.microsoft.com/office/drawing/2014/main" id="{0FA0BA89-48CE-4B7B-A3B4-ABA6C2C2C7E6}"/>
                  </a:ext>
                </a:extLst>
              </p:cNvPr>
              <p:cNvSpPr/>
              <p:nvPr/>
            </p:nvSpPr>
            <p:spPr>
              <a:xfrm>
                <a:off x="3483402" y="367635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28" name="Rectangle: Rounded Corners 14">
                <a:extLst>
                  <a:ext uri="{FF2B5EF4-FFF2-40B4-BE49-F238E27FC236}">
                    <a16:creationId xmlns:a16="http://schemas.microsoft.com/office/drawing/2014/main" id="{3D68215E-27DD-491E-9E1F-CC2A48F5BE8F}"/>
                  </a:ext>
                </a:extLst>
              </p:cNvPr>
              <p:cNvSpPr/>
              <p:nvPr/>
            </p:nvSpPr>
            <p:spPr>
              <a:xfrm>
                <a:off x="4548636" y="362432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sp>
          <p:nvSpPr>
            <p:cNvPr id="25" name="Rectangle: Rounded Corners 17">
              <a:extLst>
                <a:ext uri="{FF2B5EF4-FFF2-40B4-BE49-F238E27FC236}">
                  <a16:creationId xmlns:a16="http://schemas.microsoft.com/office/drawing/2014/main" id="{DBF9A4CA-D018-4FB4-A832-EC89DE1E19DE}"/>
                </a:ext>
              </a:extLst>
            </p:cNvPr>
            <p:cNvSpPr/>
            <p:nvPr/>
          </p:nvSpPr>
          <p:spPr>
            <a:xfrm>
              <a:off x="9159914" y="645803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46CA68-E900-4209-8914-30BB43A937BF}"/>
              </a:ext>
            </a:extLst>
          </p:cNvPr>
          <p:cNvCxnSpPr>
            <a:cxnSpLocks/>
          </p:cNvCxnSpPr>
          <p:nvPr/>
        </p:nvCxnSpPr>
        <p:spPr>
          <a:xfrm>
            <a:off x="3380049" y="828764"/>
            <a:ext cx="31580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1474923" y="1369937"/>
            <a:ext cx="803499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A976FF-87A0-4AD6-BA80-3721181F4FDA}"/>
              </a:ext>
            </a:extLst>
          </p:cNvPr>
          <p:cNvCxnSpPr>
            <a:cxnSpLocks/>
          </p:cNvCxnSpPr>
          <p:nvPr/>
        </p:nvCxnSpPr>
        <p:spPr>
          <a:xfrm>
            <a:off x="8079010" y="805521"/>
            <a:ext cx="3488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10">
            <a:extLst>
              <a:ext uri="{FF2B5EF4-FFF2-40B4-BE49-F238E27FC236}">
                <a16:creationId xmlns:a16="http://schemas.microsoft.com/office/drawing/2014/main" id="{BE774083-ABE5-4D9E-91D0-A727CD0065B3}"/>
              </a:ext>
            </a:extLst>
          </p:cNvPr>
          <p:cNvSpPr/>
          <p:nvPr/>
        </p:nvSpPr>
        <p:spPr>
          <a:xfrm>
            <a:off x="2491675" y="3768824"/>
            <a:ext cx="58087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:a16="http://schemas.microsoft.com/office/drawing/2014/main" id="{24DBDFCF-81C0-43D2-B79B-171BA9337E7D}"/>
              </a:ext>
            </a:extLst>
          </p:cNvPr>
          <p:cNvSpPr/>
          <p:nvPr/>
        </p:nvSpPr>
        <p:spPr>
          <a:xfrm>
            <a:off x="2408570" y="4500551"/>
            <a:ext cx="58087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5" name="Rectangle: Rounded Corners 33">
            <a:extLst>
              <a:ext uri="{FF2B5EF4-FFF2-40B4-BE49-F238E27FC236}">
                <a16:creationId xmlns:a16="http://schemas.microsoft.com/office/drawing/2014/main" id="{287CF502-73A5-4654-856F-B0C2CA88AAA5}"/>
              </a:ext>
            </a:extLst>
          </p:cNvPr>
          <p:cNvSpPr/>
          <p:nvPr/>
        </p:nvSpPr>
        <p:spPr>
          <a:xfrm>
            <a:off x="7002867" y="4401336"/>
            <a:ext cx="58087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36" name="Rectangle: Rounded Corners 34">
            <a:extLst>
              <a:ext uri="{FF2B5EF4-FFF2-40B4-BE49-F238E27FC236}">
                <a16:creationId xmlns:a16="http://schemas.microsoft.com/office/drawing/2014/main" id="{6B759055-6FF1-404A-9FD9-B0BF9E725A70}"/>
              </a:ext>
            </a:extLst>
          </p:cNvPr>
          <p:cNvSpPr/>
          <p:nvPr/>
        </p:nvSpPr>
        <p:spPr>
          <a:xfrm>
            <a:off x="8319446" y="4401336"/>
            <a:ext cx="580873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B064FB-36B6-4873-B48B-87225B3CD914}"/>
              </a:ext>
            </a:extLst>
          </p:cNvPr>
          <p:cNvGrpSpPr/>
          <p:nvPr/>
        </p:nvGrpSpPr>
        <p:grpSpPr>
          <a:xfrm>
            <a:off x="9662859" y="4282914"/>
            <a:ext cx="851732" cy="584775"/>
            <a:chOff x="5434634" y="4751573"/>
            <a:chExt cx="639919" cy="584775"/>
          </a:xfrm>
        </p:grpSpPr>
        <p:sp>
          <p:nvSpPr>
            <p:cNvPr id="38" name="Rectangle: Rounded Corners 35">
              <a:extLst>
                <a:ext uri="{FF2B5EF4-FFF2-40B4-BE49-F238E27FC236}">
                  <a16:creationId xmlns:a16="http://schemas.microsoft.com/office/drawing/2014/main" id="{88C0F750-4828-4657-9516-4B6A2296A3E4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100C24-9008-43F6-8394-D74388D78DEB}"/>
                </a:ext>
              </a:extLst>
            </p:cNvPr>
            <p:cNvSpPr txBox="1"/>
            <p:nvPr/>
          </p:nvSpPr>
          <p:spPr>
            <a:xfrm>
              <a:off x="5434634" y="4751573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95B291F-722C-46EB-96B0-3020BAAD3BBC}"/>
              </a:ext>
            </a:extLst>
          </p:cNvPr>
          <p:cNvGrpSpPr/>
          <p:nvPr/>
        </p:nvGrpSpPr>
        <p:grpSpPr>
          <a:xfrm>
            <a:off x="9043237" y="5012257"/>
            <a:ext cx="851732" cy="584775"/>
            <a:chOff x="5434634" y="4736825"/>
            <a:chExt cx="639919" cy="584775"/>
          </a:xfrm>
        </p:grpSpPr>
        <p:sp>
          <p:nvSpPr>
            <p:cNvPr id="41" name="Rectangle: Rounded Corners 45">
              <a:extLst>
                <a:ext uri="{FF2B5EF4-FFF2-40B4-BE49-F238E27FC236}">
                  <a16:creationId xmlns:a16="http://schemas.microsoft.com/office/drawing/2014/main" id="{55098D7F-B555-4A21-88A6-0B166299D20C}"/>
                </a:ext>
              </a:extLst>
            </p:cNvPr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498CA9F-BEC7-4EA4-9DB9-A75AA85BA101}"/>
                </a:ext>
              </a:extLst>
            </p:cNvPr>
            <p:cNvSpPr txBox="1"/>
            <p:nvPr/>
          </p:nvSpPr>
          <p:spPr>
            <a:xfrm>
              <a:off x="5434634" y="4736825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67F2E-40F5-4A68-B920-C63B4B50B3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2993" y="828764"/>
            <a:ext cx="2890837" cy="16966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6519" y="228600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Lọ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hoa có 9 bông hoa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Việt cắm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thêm 6 bông hoa. Hỏi lọ hoa có tất cả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bao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nhiêu bông hoa?</a:t>
            </a:r>
          </a:p>
        </p:txBody>
      </p:sp>
    </p:spTree>
    <p:extLst>
      <p:ext uri="{BB962C8B-B14F-4D97-AF65-F5344CB8AC3E}">
        <p14:creationId xmlns:p14="http://schemas.microsoft.com/office/powerpoint/2010/main" val="19610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13519" y="234899"/>
            <a:ext cx="726118" cy="7315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E169858-2B91-40DB-8778-C14674A8ACFA}"/>
              </a:ext>
            </a:extLst>
          </p:cNvPr>
          <p:cNvGrpSpPr/>
          <p:nvPr/>
        </p:nvGrpSpPr>
        <p:grpSpPr>
          <a:xfrm>
            <a:off x="4813371" y="2246444"/>
            <a:ext cx="7058984" cy="3468556"/>
            <a:chOff x="5794259" y="2305376"/>
            <a:chExt cx="4821381" cy="507831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FC1C750-6BC1-45C5-B39B-6B122C881CD0}"/>
                </a:ext>
              </a:extLst>
            </p:cNvPr>
            <p:cNvGrpSpPr/>
            <p:nvPr/>
          </p:nvGrpSpPr>
          <p:grpSpPr>
            <a:xfrm>
              <a:off x="5794259" y="2305376"/>
              <a:ext cx="4821381" cy="5078313"/>
              <a:chOff x="5763491" y="3547071"/>
              <a:chExt cx="4821381" cy="5078313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61A3EC-6EFC-40EF-A087-8B36DCE46F0B}"/>
                  </a:ext>
                </a:extLst>
              </p:cNvPr>
              <p:cNvSpPr txBox="1"/>
              <p:nvPr/>
            </p:nvSpPr>
            <p:spPr>
              <a:xfrm>
                <a:off x="5763491" y="3547071"/>
                <a:ext cx="4821381" cy="5078313"/>
              </a:xfrm>
              <a:prstGeom prst="rect">
                <a:avLst/>
              </a:prstGeom>
              <a:solidFill>
                <a:srgbClr val="FFFF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i="1" dirty="0" err="1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3600" i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600" i="1" dirty="0" err="1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3600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36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Có tất cả số </a:t>
                </a:r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bạn chơi kéo co </a:t>
                </a:r>
                <a:r>
                  <a:rPr lang="en-US" sz="36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36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         (</a:t>
                </a:r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bạn)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3600" dirty="0" err="1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600" dirty="0" err="1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:        </a:t>
                </a:r>
                <a:r>
                  <a:rPr lang="en-US" sz="3600" dirty="0" err="1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bạn</a:t>
                </a:r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E92F2E8-46ED-42E4-9D64-9831A5E935C0}"/>
                  </a:ext>
                </a:extLst>
              </p:cNvPr>
              <p:cNvGrpSpPr/>
              <p:nvPr/>
            </p:nvGrpSpPr>
            <p:grpSpPr>
              <a:xfrm>
                <a:off x="6529898" y="6196090"/>
                <a:ext cx="1821643" cy="1072752"/>
                <a:chOff x="1449898" y="4106467"/>
                <a:chExt cx="1821643" cy="1072752"/>
              </a:xfrm>
            </p:grpSpPr>
            <p:sp>
              <p:nvSpPr>
                <p:cNvPr id="40" name="Rectangle: Rounded Corners 12">
                  <a:extLst>
                    <a:ext uri="{FF2B5EF4-FFF2-40B4-BE49-F238E27FC236}">
                      <a16:creationId xmlns:a16="http://schemas.microsoft.com/office/drawing/2014/main" id="{EB489394-DF0D-4CD7-A5ED-1B915F7DA06D}"/>
                    </a:ext>
                  </a:extLst>
                </p:cNvPr>
                <p:cNvSpPr/>
                <p:nvPr/>
              </p:nvSpPr>
              <p:spPr>
                <a:xfrm>
                  <a:off x="1449898" y="4106467"/>
                  <a:ext cx="562093" cy="107101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?</a:t>
                  </a:r>
                </a:p>
              </p:txBody>
            </p:sp>
            <p:sp>
              <p:nvSpPr>
                <p:cNvPr id="42" name="Rectangle: Rounded Corners 14">
                  <a:extLst>
                    <a:ext uri="{FF2B5EF4-FFF2-40B4-BE49-F238E27FC236}">
                      <a16:creationId xmlns:a16="http://schemas.microsoft.com/office/drawing/2014/main" id="{3D68215E-27DD-491E-9E1F-CC2A48F5BE8F}"/>
                    </a:ext>
                  </a:extLst>
                </p:cNvPr>
                <p:cNvSpPr/>
                <p:nvPr/>
              </p:nvSpPr>
              <p:spPr>
                <a:xfrm>
                  <a:off x="2709448" y="4108202"/>
                  <a:ext cx="562093" cy="107101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?</a:t>
                  </a:r>
                </a:p>
              </p:txBody>
            </p:sp>
          </p:grpSp>
          <p:sp>
            <p:nvSpPr>
              <p:cNvPr id="39" name="Rectangle: Rounded Corners 17">
                <a:extLst>
                  <a:ext uri="{FF2B5EF4-FFF2-40B4-BE49-F238E27FC236}">
                    <a16:creationId xmlns:a16="http://schemas.microsoft.com/office/drawing/2014/main" id="{DBF9A4CA-D018-4FB4-A832-EC89DE1E19DE}"/>
                  </a:ext>
                </a:extLst>
              </p:cNvPr>
              <p:cNvSpPr/>
              <p:nvPr/>
            </p:nvSpPr>
            <p:spPr>
              <a:xfrm>
                <a:off x="9022074" y="6200473"/>
                <a:ext cx="562093" cy="10710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sp>
          <p:nvSpPr>
            <p:cNvPr id="35" name="Rectangle: Rounded Corners 38">
              <a:extLst>
                <a:ext uri="{FF2B5EF4-FFF2-40B4-BE49-F238E27FC236}">
                  <a16:creationId xmlns:a16="http://schemas.microsoft.com/office/drawing/2014/main" id="{2B92DFE0-43A8-4863-B86D-DD23C37B1B36}"/>
                </a:ext>
              </a:extLst>
            </p:cNvPr>
            <p:cNvSpPr/>
            <p:nvPr/>
          </p:nvSpPr>
          <p:spPr>
            <a:xfrm>
              <a:off x="7189915" y="4956131"/>
              <a:ext cx="562093" cy="10710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36" name="Rectangle: Rounded Corners 39">
              <a:extLst>
                <a:ext uri="{FF2B5EF4-FFF2-40B4-BE49-F238E27FC236}">
                  <a16:creationId xmlns:a16="http://schemas.microsoft.com/office/drawing/2014/main" id="{AD353372-099F-42C2-B5A3-209824518BED}"/>
                </a:ext>
              </a:extLst>
            </p:cNvPr>
            <p:cNvSpPr/>
            <p:nvPr/>
          </p:nvSpPr>
          <p:spPr>
            <a:xfrm>
              <a:off x="8160084" y="6199889"/>
              <a:ext cx="562093" cy="10710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051719" y="228600"/>
            <a:ext cx="10660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8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kéo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co,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kéo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co?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44FD08-5287-4B32-9B4D-D13BAD5200AE}"/>
              </a:ext>
            </a:extLst>
          </p:cNvPr>
          <p:cNvGrpSpPr/>
          <p:nvPr/>
        </p:nvGrpSpPr>
        <p:grpSpPr>
          <a:xfrm>
            <a:off x="329744" y="2362200"/>
            <a:ext cx="4379575" cy="3416320"/>
            <a:chOff x="1257896" y="2721492"/>
            <a:chExt cx="2991309" cy="500183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460A1E-C55B-486C-B031-40B9F27C2A55}"/>
                </a:ext>
              </a:extLst>
            </p:cNvPr>
            <p:cNvSpPr txBox="1"/>
            <p:nvPr/>
          </p:nvSpPr>
          <p:spPr>
            <a:xfrm>
              <a:off x="1257896" y="2721492"/>
              <a:ext cx="2991309" cy="50018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i="1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Tóm</a:t>
              </a:r>
              <a:r>
                <a:rPr lang="en-US" sz="3600" i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i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tắt</a:t>
              </a:r>
              <a:endParaRPr lang="en-US" sz="36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        :      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bạn</a:t>
              </a:r>
              <a:endPara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Thêm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   :      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bạn</a:t>
              </a:r>
              <a:endPara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tất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cả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: …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bạn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6" name="Rectangle: Rounded Corners 8">
              <a:extLst>
                <a:ext uri="{FF2B5EF4-FFF2-40B4-BE49-F238E27FC236}">
                  <a16:creationId xmlns:a16="http://schemas.microsoft.com/office/drawing/2014/main" id="{DD9CF0B9-C090-4718-9EB0-1D01775E530A}"/>
                </a:ext>
              </a:extLst>
            </p:cNvPr>
            <p:cNvSpPr/>
            <p:nvPr/>
          </p:nvSpPr>
          <p:spPr>
            <a:xfrm>
              <a:off x="2781727" y="4214722"/>
              <a:ext cx="436418" cy="8032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7" name="Rectangle: Rounded Corners 11">
              <a:extLst>
                <a:ext uri="{FF2B5EF4-FFF2-40B4-BE49-F238E27FC236}">
                  <a16:creationId xmlns:a16="http://schemas.microsoft.com/office/drawing/2014/main" id="{D49C2697-3754-4756-AC59-2BC17D4D73A6}"/>
                </a:ext>
              </a:extLst>
            </p:cNvPr>
            <p:cNvSpPr/>
            <p:nvPr/>
          </p:nvSpPr>
          <p:spPr>
            <a:xfrm>
              <a:off x="2765685" y="5431896"/>
              <a:ext cx="436418" cy="8032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C46CA68-E900-4209-8914-30BB43A937BF}"/>
              </a:ext>
            </a:extLst>
          </p:cNvPr>
          <p:cNvCxnSpPr>
            <a:cxnSpLocks/>
          </p:cNvCxnSpPr>
          <p:nvPr/>
        </p:nvCxnSpPr>
        <p:spPr>
          <a:xfrm>
            <a:off x="1176216" y="806244"/>
            <a:ext cx="1948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4456347" y="1371600"/>
            <a:ext cx="711097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FA976FF-87A0-4AD6-BA80-3721181F4FDA}"/>
              </a:ext>
            </a:extLst>
          </p:cNvPr>
          <p:cNvCxnSpPr>
            <a:cxnSpLocks/>
          </p:cNvCxnSpPr>
          <p:nvPr/>
        </p:nvCxnSpPr>
        <p:spPr>
          <a:xfrm>
            <a:off x="7418062" y="806244"/>
            <a:ext cx="3006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: Rounded Corners 10">
            <a:extLst>
              <a:ext uri="{FF2B5EF4-FFF2-40B4-BE49-F238E27FC236}">
                <a16:creationId xmlns:a16="http://schemas.microsoft.com/office/drawing/2014/main" id="{BE774083-ABE5-4D9E-91D0-A727CD0065B3}"/>
              </a:ext>
            </a:extLst>
          </p:cNvPr>
          <p:cNvSpPr/>
          <p:nvPr/>
        </p:nvSpPr>
        <p:spPr>
          <a:xfrm>
            <a:off x="2557524" y="3381849"/>
            <a:ext cx="63896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79" name="Rectangle: Rounded Corners 27">
            <a:extLst>
              <a:ext uri="{FF2B5EF4-FFF2-40B4-BE49-F238E27FC236}">
                <a16:creationId xmlns:a16="http://schemas.microsoft.com/office/drawing/2014/main" id="{24DBDFCF-81C0-43D2-B79B-171BA9337E7D}"/>
              </a:ext>
            </a:extLst>
          </p:cNvPr>
          <p:cNvSpPr/>
          <p:nvPr/>
        </p:nvSpPr>
        <p:spPr>
          <a:xfrm>
            <a:off x="2537298" y="4213442"/>
            <a:ext cx="63896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0" name="Rectangle: Rounded Corners 48">
            <a:extLst>
              <a:ext uri="{FF2B5EF4-FFF2-40B4-BE49-F238E27FC236}">
                <a16:creationId xmlns:a16="http://schemas.microsoft.com/office/drawing/2014/main" id="{9BB44249-CA37-4154-A8C5-EB2A68B6C6FA}"/>
              </a:ext>
            </a:extLst>
          </p:cNvPr>
          <p:cNvSpPr/>
          <p:nvPr/>
        </p:nvSpPr>
        <p:spPr>
          <a:xfrm>
            <a:off x="5935467" y="4058501"/>
            <a:ext cx="822960" cy="731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81" name="Rectangle: Rounded Corners 49">
            <a:extLst>
              <a:ext uri="{FF2B5EF4-FFF2-40B4-BE49-F238E27FC236}">
                <a16:creationId xmlns:a16="http://schemas.microsoft.com/office/drawing/2014/main" id="{BD31594D-39D6-41C4-88DB-75801E382956}"/>
              </a:ext>
            </a:extLst>
          </p:cNvPr>
          <p:cNvSpPr/>
          <p:nvPr/>
        </p:nvSpPr>
        <p:spPr>
          <a:xfrm>
            <a:off x="6856751" y="4058501"/>
            <a:ext cx="822960" cy="731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82" name="Rectangle: Rounded Corners 50">
            <a:extLst>
              <a:ext uri="{FF2B5EF4-FFF2-40B4-BE49-F238E27FC236}">
                <a16:creationId xmlns:a16="http://schemas.microsoft.com/office/drawing/2014/main" id="{D44E43A9-57E8-44E9-A7D1-2231F4771202}"/>
              </a:ext>
            </a:extLst>
          </p:cNvPr>
          <p:cNvSpPr/>
          <p:nvPr/>
        </p:nvSpPr>
        <p:spPr>
          <a:xfrm>
            <a:off x="7782148" y="4058501"/>
            <a:ext cx="822960" cy="731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3" name="Rectangle: Rounded Corners 51">
            <a:extLst>
              <a:ext uri="{FF2B5EF4-FFF2-40B4-BE49-F238E27FC236}">
                <a16:creationId xmlns:a16="http://schemas.microsoft.com/office/drawing/2014/main" id="{6CEA75E7-6D36-4144-A7B3-9FDA77C9C71A}"/>
              </a:ext>
            </a:extLst>
          </p:cNvPr>
          <p:cNvSpPr/>
          <p:nvPr/>
        </p:nvSpPr>
        <p:spPr>
          <a:xfrm>
            <a:off x="8692246" y="4058501"/>
            <a:ext cx="822960" cy="731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4" name="Rectangle: Rounded Corners 52">
            <a:extLst>
              <a:ext uri="{FF2B5EF4-FFF2-40B4-BE49-F238E27FC236}">
                <a16:creationId xmlns:a16="http://schemas.microsoft.com/office/drawing/2014/main" id="{26C7C328-C21C-42CB-9950-3600E51F005B}"/>
              </a:ext>
            </a:extLst>
          </p:cNvPr>
          <p:cNvSpPr/>
          <p:nvPr/>
        </p:nvSpPr>
        <p:spPr>
          <a:xfrm>
            <a:off x="9584263" y="4058501"/>
            <a:ext cx="822960" cy="731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85" name="Rectangle: Rounded Corners 53">
            <a:extLst>
              <a:ext uri="{FF2B5EF4-FFF2-40B4-BE49-F238E27FC236}">
                <a16:creationId xmlns:a16="http://schemas.microsoft.com/office/drawing/2014/main" id="{FDE7BA43-14C1-4CFB-A149-8E7B107B6846}"/>
              </a:ext>
            </a:extLst>
          </p:cNvPr>
          <p:cNvSpPr/>
          <p:nvPr/>
        </p:nvSpPr>
        <p:spPr>
          <a:xfrm>
            <a:off x="8277176" y="4907280"/>
            <a:ext cx="822960" cy="731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47AF040-F4C6-4563-8A6A-494B7462F5B3}"/>
              </a:ext>
            </a:extLst>
          </p:cNvPr>
          <p:cNvCxnSpPr>
            <a:cxnSpLocks/>
          </p:cNvCxnSpPr>
          <p:nvPr/>
        </p:nvCxnSpPr>
        <p:spPr>
          <a:xfrm>
            <a:off x="1140207" y="1923934"/>
            <a:ext cx="238799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38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357</Words>
  <Application>Microsoft Office PowerPoint</Application>
  <PresentationFormat>Custom</PresentationFormat>
  <Paragraphs>90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HP001 4 hàng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Admin</cp:lastModifiedBy>
  <cp:revision>250</cp:revision>
  <dcterms:created xsi:type="dcterms:W3CDTF">2020-04-19T13:18:56Z</dcterms:created>
  <dcterms:modified xsi:type="dcterms:W3CDTF">2022-10-02T16:02:09Z</dcterms:modified>
</cp:coreProperties>
</file>